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87" r:id="rId3"/>
    <p:sldId id="283" r:id="rId4"/>
    <p:sldId id="284" r:id="rId5"/>
    <p:sldId id="282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Your lab instructor will grade lab reports and provide guidance.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be typically 5-7 pages in length. They should contain an introduction, description of the experiment,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analysis, and conclusions. 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Graphs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always more helpful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tables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numbers. You must use a computer to graph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Estimates of errors and a discussion of error sources are often necessary. Detailed error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propagation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calculations are not usually needed.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reports must be clear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someone who has not read the lab manual.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05200" y="2286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 Reports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ol1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655712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5725" y="5486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Axis labels with units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180981" y="4296019"/>
            <a:ext cx="381000" cy="19997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381000" y="4495800"/>
            <a:ext cx="12954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33400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Scale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143500" y="5067300"/>
            <a:ext cx="6096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304800"/>
            <a:ext cx="3235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shown with points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Theory shown with lines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286000"/>
            <a:ext cx="1670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Appropriate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range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838581" y="3000619"/>
            <a:ext cx="2667000" cy="1856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4572000" y="1066800"/>
            <a:ext cx="1600200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24600" y="685800"/>
            <a:ext cx="2244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bars when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necessary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0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filter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This circuit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a…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5400000">
            <a:off x="4274126" y="3117274"/>
            <a:ext cx="346363" cy="1731816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09"/>
          <p:cNvGrpSpPr>
            <a:grpSpLocks/>
          </p:cNvGrpSpPr>
          <p:nvPr/>
        </p:nvGrpSpPr>
        <p:grpSpPr bwMode="auto">
          <a:xfrm>
            <a:off x="5140035" y="3983182"/>
            <a:ext cx="346363" cy="1731816"/>
            <a:chOff x="3935" y="1728"/>
            <a:chExt cx="96" cy="480"/>
          </a:xfrm>
        </p:grpSpPr>
        <p:sp>
          <p:nvSpPr>
            <p:cNvPr id="18" name="Arc 59"/>
            <p:cNvSpPr>
              <a:spLocks noChangeAspect="1"/>
            </p:cNvSpPr>
            <p:nvPr/>
          </p:nvSpPr>
          <p:spPr bwMode="auto">
            <a:xfrm rot="5400000" flipV="1">
              <a:off x="3947" y="1895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60"/>
            <p:cNvSpPr>
              <a:spLocks noChangeAspect="1"/>
            </p:cNvSpPr>
            <p:nvPr/>
          </p:nvSpPr>
          <p:spPr bwMode="auto">
            <a:xfrm rot="5400000" flipV="1">
              <a:off x="3947" y="1943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61"/>
            <p:cNvSpPr>
              <a:spLocks noChangeAspect="1"/>
            </p:cNvSpPr>
            <p:nvPr/>
          </p:nvSpPr>
          <p:spPr bwMode="auto">
            <a:xfrm rot="5400000" flipV="1">
              <a:off x="3946" y="1991"/>
              <a:ext cx="25" cy="48"/>
            </a:xfrm>
            <a:custGeom>
              <a:avLst/>
              <a:gdLst>
                <a:gd name="T0" fmla="*/ 0 w 43180"/>
                <a:gd name="T1" fmla="*/ 46 h 21600"/>
                <a:gd name="T2" fmla="*/ 25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62"/>
            <p:cNvSpPr>
              <a:spLocks noChangeAspect="1"/>
            </p:cNvSpPr>
            <p:nvPr/>
          </p:nvSpPr>
          <p:spPr bwMode="auto">
            <a:xfrm rot="5400000" flipV="1">
              <a:off x="3947" y="1847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63"/>
            <p:cNvSpPr>
              <a:spLocks noChangeAspect="1" noChangeShapeType="1"/>
            </p:cNvSpPr>
            <p:nvPr/>
          </p:nvSpPr>
          <p:spPr bwMode="auto">
            <a:xfrm rot="5400000" flipH="1">
              <a:off x="3941" y="1770"/>
              <a:ext cx="8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64"/>
            <p:cNvSpPr>
              <a:spLocks noChangeAspect="1" noChangeShapeType="1"/>
            </p:cNvSpPr>
            <p:nvPr/>
          </p:nvSpPr>
          <p:spPr bwMode="auto">
            <a:xfrm rot="5400000" flipH="1">
              <a:off x="3940" y="2166"/>
              <a:ext cx="8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65"/>
            <p:cNvSpPr>
              <a:spLocks noChangeAspect="1"/>
            </p:cNvSpPr>
            <p:nvPr/>
          </p:nvSpPr>
          <p:spPr bwMode="auto">
            <a:xfrm rot="5400000">
              <a:off x="3970" y="1870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66"/>
            <p:cNvSpPr>
              <a:spLocks noChangeAspect="1"/>
            </p:cNvSpPr>
            <p:nvPr/>
          </p:nvSpPr>
          <p:spPr bwMode="auto">
            <a:xfrm rot="5400000">
              <a:off x="3970" y="1918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67"/>
            <p:cNvSpPr>
              <a:spLocks noChangeAspect="1"/>
            </p:cNvSpPr>
            <p:nvPr/>
          </p:nvSpPr>
          <p:spPr bwMode="auto">
            <a:xfrm rot="5400000" flipV="1">
              <a:off x="3947" y="2039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68"/>
            <p:cNvSpPr>
              <a:spLocks noChangeAspect="1"/>
            </p:cNvSpPr>
            <p:nvPr/>
          </p:nvSpPr>
          <p:spPr bwMode="auto">
            <a:xfrm rot="5400000">
              <a:off x="3970" y="1966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69"/>
            <p:cNvSpPr>
              <a:spLocks noChangeAspect="1"/>
            </p:cNvSpPr>
            <p:nvPr/>
          </p:nvSpPr>
          <p:spPr bwMode="auto">
            <a:xfrm rot="5400000">
              <a:off x="3970" y="2014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70"/>
            <p:cNvSpPr>
              <a:spLocks noChangeAspect="1"/>
            </p:cNvSpPr>
            <p:nvPr/>
          </p:nvSpPr>
          <p:spPr bwMode="auto">
            <a:xfrm rot="5400000">
              <a:off x="3969" y="182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71"/>
            <p:cNvSpPr>
              <a:spLocks noChangeAspect="1"/>
            </p:cNvSpPr>
            <p:nvPr/>
          </p:nvSpPr>
          <p:spPr bwMode="auto">
            <a:xfrm rot="5400000">
              <a:off x="3969" y="206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2" name="Straight Connector 31"/>
          <p:cNvCxnSpPr>
            <a:stCxn id="16" idx="0"/>
          </p:cNvCxnSpPr>
          <p:nvPr/>
        </p:nvCxnSpPr>
        <p:spPr>
          <a:xfrm rot="16200000" flipH="1">
            <a:off x="6005943" y="3290455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005943" y="5022271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620490" y="5022274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391396" y="5022271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391396" y="3290457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14800" y="304800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4572000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4419600"/>
            <a:ext cx="927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V</a:t>
            </a:r>
            <a:r>
              <a:rPr lang="en-US" sz="4000" baseline="-25000" dirty="0" smtClean="0"/>
              <a:t>out</a:t>
            </a:r>
            <a:endParaRPr lang="en-US" sz="40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200400" y="4419600"/>
            <a:ext cx="734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V</a:t>
            </a:r>
            <a:r>
              <a:rPr lang="en-US" sz="4000" baseline="-25000" dirty="0" smtClean="0"/>
              <a:t>in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(R/L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R/L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(L/R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is the 3dB frequency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filter?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5400000">
            <a:off x="4274126" y="3117274"/>
            <a:ext cx="346363" cy="1731816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5140035" y="3983182"/>
            <a:ext cx="346363" cy="1731816"/>
            <a:chOff x="3935" y="1728"/>
            <a:chExt cx="96" cy="480"/>
          </a:xfrm>
        </p:grpSpPr>
        <p:sp>
          <p:nvSpPr>
            <p:cNvPr id="18" name="Arc 59"/>
            <p:cNvSpPr>
              <a:spLocks noChangeAspect="1"/>
            </p:cNvSpPr>
            <p:nvPr/>
          </p:nvSpPr>
          <p:spPr bwMode="auto">
            <a:xfrm rot="5400000" flipV="1">
              <a:off x="3947" y="1895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60"/>
            <p:cNvSpPr>
              <a:spLocks noChangeAspect="1"/>
            </p:cNvSpPr>
            <p:nvPr/>
          </p:nvSpPr>
          <p:spPr bwMode="auto">
            <a:xfrm rot="5400000" flipV="1">
              <a:off x="3947" y="1943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61"/>
            <p:cNvSpPr>
              <a:spLocks noChangeAspect="1"/>
            </p:cNvSpPr>
            <p:nvPr/>
          </p:nvSpPr>
          <p:spPr bwMode="auto">
            <a:xfrm rot="5400000" flipV="1">
              <a:off x="3946" y="1991"/>
              <a:ext cx="25" cy="48"/>
            </a:xfrm>
            <a:custGeom>
              <a:avLst/>
              <a:gdLst>
                <a:gd name="T0" fmla="*/ 0 w 43180"/>
                <a:gd name="T1" fmla="*/ 46 h 21600"/>
                <a:gd name="T2" fmla="*/ 25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62"/>
            <p:cNvSpPr>
              <a:spLocks noChangeAspect="1"/>
            </p:cNvSpPr>
            <p:nvPr/>
          </p:nvSpPr>
          <p:spPr bwMode="auto">
            <a:xfrm rot="5400000" flipV="1">
              <a:off x="3947" y="1847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63"/>
            <p:cNvSpPr>
              <a:spLocks noChangeAspect="1" noChangeShapeType="1"/>
            </p:cNvSpPr>
            <p:nvPr/>
          </p:nvSpPr>
          <p:spPr bwMode="auto">
            <a:xfrm rot="5400000" flipH="1">
              <a:off x="3941" y="1770"/>
              <a:ext cx="8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64"/>
            <p:cNvSpPr>
              <a:spLocks noChangeAspect="1" noChangeShapeType="1"/>
            </p:cNvSpPr>
            <p:nvPr/>
          </p:nvSpPr>
          <p:spPr bwMode="auto">
            <a:xfrm rot="5400000" flipH="1">
              <a:off x="3940" y="2166"/>
              <a:ext cx="8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65"/>
            <p:cNvSpPr>
              <a:spLocks noChangeAspect="1"/>
            </p:cNvSpPr>
            <p:nvPr/>
          </p:nvSpPr>
          <p:spPr bwMode="auto">
            <a:xfrm rot="5400000">
              <a:off x="3970" y="1870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66"/>
            <p:cNvSpPr>
              <a:spLocks noChangeAspect="1"/>
            </p:cNvSpPr>
            <p:nvPr/>
          </p:nvSpPr>
          <p:spPr bwMode="auto">
            <a:xfrm rot="5400000">
              <a:off x="3970" y="1918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67"/>
            <p:cNvSpPr>
              <a:spLocks noChangeAspect="1"/>
            </p:cNvSpPr>
            <p:nvPr/>
          </p:nvSpPr>
          <p:spPr bwMode="auto">
            <a:xfrm rot="5400000" flipV="1">
              <a:off x="3947" y="2039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68"/>
            <p:cNvSpPr>
              <a:spLocks noChangeAspect="1"/>
            </p:cNvSpPr>
            <p:nvPr/>
          </p:nvSpPr>
          <p:spPr bwMode="auto">
            <a:xfrm rot="5400000">
              <a:off x="3970" y="1966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69"/>
            <p:cNvSpPr>
              <a:spLocks noChangeAspect="1"/>
            </p:cNvSpPr>
            <p:nvPr/>
          </p:nvSpPr>
          <p:spPr bwMode="auto">
            <a:xfrm rot="5400000">
              <a:off x="3970" y="2014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70"/>
            <p:cNvSpPr>
              <a:spLocks noChangeAspect="1"/>
            </p:cNvSpPr>
            <p:nvPr/>
          </p:nvSpPr>
          <p:spPr bwMode="auto">
            <a:xfrm rot="5400000">
              <a:off x="3969" y="182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71"/>
            <p:cNvSpPr>
              <a:spLocks noChangeAspect="1"/>
            </p:cNvSpPr>
            <p:nvPr/>
          </p:nvSpPr>
          <p:spPr bwMode="auto">
            <a:xfrm rot="5400000">
              <a:off x="3969" y="206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2" name="Straight Connector 31"/>
          <p:cNvCxnSpPr>
            <a:stCxn id="16" idx="0"/>
          </p:cNvCxnSpPr>
          <p:nvPr/>
        </p:nvCxnSpPr>
        <p:spPr>
          <a:xfrm rot="16200000" flipH="1">
            <a:off x="6005943" y="3290455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005943" y="5022271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620490" y="5022274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391396" y="5022271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391396" y="3290457"/>
            <a:ext cx="0" cy="138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14800" y="304800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4572000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4419600"/>
            <a:ext cx="927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V</a:t>
            </a:r>
            <a:r>
              <a:rPr lang="en-US" sz="4000" baseline="-25000" dirty="0" smtClean="0"/>
              <a:t>out</a:t>
            </a:r>
            <a:endParaRPr lang="en-US" sz="40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200400" y="4419600"/>
            <a:ext cx="734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V</a:t>
            </a:r>
            <a:r>
              <a:rPr lang="en-US" sz="4000" baseline="-25000" dirty="0" smtClean="0"/>
              <a:t>in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914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)L/R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)LC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(LCR)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(1/2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1/(2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is the resonant frequency for a parallel LCR circuit?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124200" y="4419600"/>
            <a:ext cx="4502722" cy="1905000"/>
            <a:chOff x="4876800" y="3429000"/>
            <a:chExt cx="1981200" cy="838201"/>
          </a:xfrm>
        </p:grpSpPr>
        <p:grpSp>
          <p:nvGrpSpPr>
            <p:cNvPr id="11" name="Group 210"/>
            <p:cNvGrpSpPr>
              <a:grpSpLocks/>
            </p:cNvGrpSpPr>
            <p:nvPr/>
          </p:nvGrpSpPr>
          <p:grpSpPr bwMode="auto">
            <a:xfrm>
              <a:off x="6096000" y="3505200"/>
              <a:ext cx="304800" cy="762000"/>
              <a:chOff x="3216" y="1728"/>
              <a:chExt cx="192" cy="480"/>
            </a:xfrm>
          </p:grpSpPr>
          <p:sp>
            <p:nvSpPr>
              <p:cNvPr id="12" name="Line 8"/>
              <p:cNvSpPr>
                <a:spLocks noChangeAspect="1" noChangeShapeType="1"/>
              </p:cNvSpPr>
              <p:nvPr/>
            </p:nvSpPr>
            <p:spPr bwMode="auto">
              <a:xfrm>
                <a:off x="3312" y="1728"/>
                <a:ext cx="0" cy="21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Aspect="1" noChangeShapeType="1"/>
              </p:cNvSpPr>
              <p:nvPr/>
            </p:nvSpPr>
            <p:spPr bwMode="auto">
              <a:xfrm>
                <a:off x="3312" y="1992"/>
                <a:ext cx="0" cy="21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0"/>
              <p:cNvSpPr>
                <a:spLocks noChangeAspect="1" noChangeShapeType="1"/>
              </p:cNvSpPr>
              <p:nvPr/>
            </p:nvSpPr>
            <p:spPr bwMode="auto">
              <a:xfrm>
                <a:off x="3216" y="1944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Aspect="1" noChangeShapeType="1"/>
              </p:cNvSpPr>
              <p:nvPr/>
            </p:nvSpPr>
            <p:spPr bwMode="auto">
              <a:xfrm>
                <a:off x="3216" y="199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12"/>
            <p:cNvSpPr>
              <a:spLocks noChangeAspect="1"/>
            </p:cNvSpPr>
            <p:nvPr/>
          </p:nvSpPr>
          <p:spPr bwMode="auto">
            <a:xfrm rot="5400000">
              <a:off x="5181600" y="31242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209"/>
            <p:cNvGrpSpPr>
              <a:grpSpLocks/>
            </p:cNvGrpSpPr>
            <p:nvPr/>
          </p:nvGrpSpPr>
          <p:grpSpPr bwMode="auto">
            <a:xfrm>
              <a:off x="5562600" y="3505200"/>
              <a:ext cx="152400" cy="762000"/>
              <a:chOff x="3935" y="1728"/>
              <a:chExt cx="96" cy="480"/>
            </a:xfrm>
          </p:grpSpPr>
          <p:sp>
            <p:nvSpPr>
              <p:cNvPr id="18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T0" fmla="*/ 0 w 43180"/>
                  <a:gd name="T1" fmla="*/ 46 h 21600"/>
                  <a:gd name="T2" fmla="*/ 25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T0" fmla="*/ 0 w 43200"/>
                  <a:gd name="T1" fmla="*/ 50 h 22481"/>
                  <a:gd name="T2" fmla="*/ 73 w 43200"/>
                  <a:gd name="T3" fmla="*/ 48 h 22481"/>
                  <a:gd name="T4" fmla="*/ 37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T0" fmla="*/ 0 w 43200"/>
                  <a:gd name="T1" fmla="*/ 50 h 22481"/>
                  <a:gd name="T2" fmla="*/ 73 w 43200"/>
                  <a:gd name="T3" fmla="*/ 48 h 22481"/>
                  <a:gd name="T4" fmla="*/ 37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2" name="Straight Connector 31"/>
            <p:cNvCxnSpPr>
              <a:stCxn id="16" idx="0"/>
            </p:cNvCxnSpPr>
            <p:nvPr/>
          </p:nvCxnSpPr>
          <p:spPr>
            <a:xfrm rot="16200000" flipH="1">
              <a:off x="5943600" y="32004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5943600" y="39624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5334000" y="3962401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6553200" y="39624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553200" y="3200401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3733800" y="373380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91000" y="5105400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6629400" y="510540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4384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0" y="48768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3657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0" y="29718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4800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3657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not determine without knowing L C R values</a:t>
            </a: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514350" indent="-514350">
              <a:buFontTx/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curve represents the largest Q?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283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87</cp:revision>
  <dcterms:created xsi:type="dcterms:W3CDTF">2009-08-26T22:16:04Z</dcterms:created>
  <dcterms:modified xsi:type="dcterms:W3CDTF">2013-09-05T16:59:32Z</dcterms:modified>
</cp:coreProperties>
</file>